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67" r:id="rId5"/>
    <p:sldId id="258" r:id="rId6"/>
    <p:sldId id="259" r:id="rId7"/>
    <p:sldId id="263" r:id="rId8"/>
    <p:sldId id="260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3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8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2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3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6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CB6-3971-4F14-927A-785FEDF864E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5FFC-00A6-40D7-9956-8A4B8289D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655" y="1748090"/>
            <a:ext cx="107788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педагогическая </a:t>
            </a:r>
            <a:r>
              <a:rPr lang="ru-RU" sz="32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  <a:br>
              <a:rPr lang="ru-RU" sz="32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«Чудеса бумажные</a:t>
            </a:r>
            <a:r>
              <a:rPr lang="ru-RU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/>
              <a:t>«Работа с бумагой как одно из направлений художественно-эстетического развития дошкольников»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373477"/>
            <a:ext cx="484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Спикер: Ванюкова Виктория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А</a:t>
            </a:r>
            <a:r>
              <a:rPr kumimoji="0" lang="ru-RU" sz="2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натольевна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120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3" y="0"/>
            <a:ext cx="11439237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4" y="1247173"/>
            <a:ext cx="6650184" cy="58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527" cy="6858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481" t="19975" r="4925" b="5938"/>
          <a:stretch/>
        </p:blipFill>
        <p:spPr>
          <a:xfrm>
            <a:off x="1514763" y="1237672"/>
            <a:ext cx="8543637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48" y="831273"/>
            <a:ext cx="10389233" cy="5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908" t="8910" r="60909" b="3818"/>
          <a:stretch/>
        </p:blipFill>
        <p:spPr>
          <a:xfrm>
            <a:off x="3334328" y="567157"/>
            <a:ext cx="5273963" cy="62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36" y="190500"/>
            <a:ext cx="975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2" y="2183195"/>
            <a:ext cx="9713575" cy="3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13</cp:revision>
  <dcterms:created xsi:type="dcterms:W3CDTF">2024-02-25T14:15:01Z</dcterms:created>
  <dcterms:modified xsi:type="dcterms:W3CDTF">2024-04-17T13:36:34Z</dcterms:modified>
</cp:coreProperties>
</file>