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78" r:id="rId2"/>
    <p:sldId id="280" r:id="rId3"/>
    <p:sldId id="297" r:id="rId4"/>
    <p:sldId id="298" r:id="rId5"/>
    <p:sldId id="282" r:id="rId6"/>
    <p:sldId id="299" r:id="rId7"/>
    <p:sldId id="294" r:id="rId8"/>
    <p:sldId id="295" r:id="rId9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74" d="100"/>
          <a:sy n="74" d="100"/>
        </p:scale>
        <p:origin x="-528" y="-90"/>
      </p:cViewPr>
      <p:guideLst>
        <p:guide orient="horz" pos="2616"/>
        <p:guide orient="horz" pos="3264"/>
        <p:guide orient="horz" pos="2136"/>
        <p:guide orient="horz" pos="4008"/>
        <p:guide orient="horz" pos="1152"/>
        <p:guide orient="horz" pos="2352"/>
        <p:guide orient="horz" pos="1512"/>
        <p:guide orient="horz" pos="2448"/>
        <p:guide orient="horz" pos="960"/>
        <p:guide/>
        <p:guide pos="456"/>
        <p:guide pos="69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9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7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xmlns="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xmlns="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xmlns="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xmlns="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xmlns="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xmlns="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xmlns="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xmlns="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xmlns="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xmlns="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xmlns="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xmlns="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xmlns="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xmlns="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xmlns="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xmlns="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xmlns="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xmlns="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xmlns="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xmlns="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xmlns="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xmlns="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xmlns="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xmlns="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xmlns="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xmlns="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xmlns="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xmlns="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xmlns="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xmlns="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xmlns="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695" y="872454"/>
            <a:ext cx="6781143" cy="27515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Самоанализ </a:t>
            </a:r>
            <a:r>
              <a:rPr lang="ru-RU" sz="2800" dirty="0" smtClean="0"/>
              <a:t>занятия – важная составляющая успешной деятельности педагога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EF2D-E679-45D8-9CED-194771A1B0E0}"/>
              </a:ext>
            </a:extLst>
          </p:cNvPr>
          <p:cNvSpPr txBox="1"/>
          <p:nvPr/>
        </p:nvSpPr>
        <p:spPr>
          <a:xfrm>
            <a:off x="8084457" y="5295281"/>
            <a:ext cx="3970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DF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r>
              <a:rPr lang="ru-RU" b="1" dirty="0">
                <a:solidFill>
                  <a:srgbClr val="FDF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b="1" dirty="0" smtClean="0">
                <a:solidFill>
                  <a:srgbClr val="FDF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МДОБУ «Детский сад №7» </a:t>
            </a:r>
            <a:endParaRPr lang="ru-RU" b="1" dirty="0">
              <a:solidFill>
                <a:srgbClr val="FDFB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DF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Татьяна Владиславовна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81" y="2615079"/>
            <a:ext cx="7420750" cy="295470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202C8F"/>
                </a:solidFill>
              </a:rPr>
              <a:t>Самоанализ -  </a:t>
            </a:r>
            <a:r>
              <a:rPr lang="ru-RU" sz="2000" dirty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разбор содержания проведённого занятия, который позволяет понимать необходимую и существенную связь между способом его действий и конечным результатом</a:t>
            </a:r>
            <a:br>
              <a:rPr lang="ru-RU" sz="2000" dirty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000" dirty="0">
              <a:solidFill>
                <a:srgbClr val="202C8F"/>
              </a:solidFill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583680"/>
            <a:ext cx="987552" cy="27432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81" y="223254"/>
            <a:ext cx="1600200" cy="187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xmlns="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8319" y="705082"/>
            <a:ext cx="5610196" cy="44050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b="1" dirty="0">
                <a:solidFill>
                  <a:srgbClr val="202C8F"/>
                </a:solidFill>
                <a:latin typeface="+mj-lt"/>
              </a:rPr>
              <a:t>Сильным и опытным становиться тот, кто умеет анализировать свой труд</a:t>
            </a:r>
          </a:p>
          <a:p>
            <a:pPr algn="ctr" rtl="0"/>
            <a:r>
              <a:rPr lang="ru-RU" sz="2000" b="1" dirty="0">
                <a:solidFill>
                  <a:srgbClr val="202C8F"/>
                </a:solidFill>
                <a:latin typeface="+mj-lt"/>
              </a:rPr>
              <a:t>					</a:t>
            </a:r>
            <a:r>
              <a:rPr lang="ru-RU" sz="2000" b="1" dirty="0" smtClean="0">
                <a:solidFill>
                  <a:srgbClr val="202C8F"/>
                </a:solidFill>
                <a:latin typeface="+mj-lt"/>
              </a:rPr>
              <a:t>В. А. Сухомлинский</a:t>
            </a:r>
            <a:endParaRPr lang="ru-RU" sz="2000" b="1" dirty="0">
              <a:solidFill>
                <a:srgbClr val="202C8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126" y="260808"/>
            <a:ext cx="7754112" cy="768096"/>
          </a:xfrm>
        </p:spPr>
        <p:txBody>
          <a:bodyPr/>
          <a:lstStyle/>
          <a:p>
            <a:pPr algn="ctr"/>
            <a:r>
              <a:rPr lang="ru-RU" sz="2800" dirty="0" smtClean="0"/>
              <a:t>Задачи самоанализа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411" y="733617"/>
            <a:ext cx="7864256" cy="2700528"/>
          </a:xfrm>
        </p:spPr>
        <p:txBody>
          <a:bodyPr/>
          <a:lstStyle/>
          <a:p>
            <a:pPr indent="450000" algn="ctr">
              <a:spcBef>
                <a:spcPts val="0"/>
              </a:spcBef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объективность поставленных </a:t>
            </a: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целей;</a:t>
            </a:r>
          </a:p>
          <a:p>
            <a:pPr indent="450000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>
              <a:spcBef>
                <a:spcPts val="0"/>
              </a:spcBef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000" algn="ctr">
              <a:spcBef>
                <a:spcPts val="0"/>
              </a:spcBef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выявить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усвоения детьми программного </a:t>
            </a: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материала;</a:t>
            </a:r>
          </a:p>
          <a:p>
            <a:pPr marL="285750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ctr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ctr">
              <a:spcBef>
                <a:spcPts val="0"/>
              </a:spcBef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 оптимальный способ организации детей;</a:t>
            </a:r>
          </a:p>
          <a:p>
            <a:pPr marL="285750" lvl="0" algn="ctr">
              <a:spcBef>
                <a:spcPts val="0"/>
              </a:spcBef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ctr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ctr">
              <a:spcBef>
                <a:spcPts val="0"/>
              </a:spcBef>
            </a:pP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 оправданность содержания форме занятия</a:t>
            </a: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algn="ctr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algn="ctr">
              <a:spcBef>
                <a:spcPts val="0"/>
              </a:spcBef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algn="ctr">
              <a:spcBef>
                <a:spcPts val="0"/>
              </a:spcBef>
            </a:pPr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algn="ctr">
              <a:spcBef>
                <a:spcPts val="0"/>
              </a:spcBef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оценить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эффективность использования мотивационных приёмов, формы подведения итогов и способов поддержания интереса детей;</a:t>
            </a:r>
          </a:p>
          <a:p>
            <a:pPr marL="285750" lvl="0" algn="ctr">
              <a:spcBef>
                <a:spcPts val="0"/>
              </a:spcBef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algn="ctr">
              <a:spcBef>
                <a:spcPts val="0"/>
              </a:spcBef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7" y="668584"/>
            <a:ext cx="1121956" cy="10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5" y="2060881"/>
            <a:ext cx="1017063" cy="9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98" y="3274376"/>
            <a:ext cx="1014720" cy="9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08" y="4273550"/>
            <a:ext cx="1121956" cy="10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98" y="5356469"/>
            <a:ext cx="11223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188" y="483710"/>
            <a:ext cx="9594761" cy="768096"/>
          </a:xfrm>
        </p:spPr>
        <p:txBody>
          <a:bodyPr/>
          <a:lstStyle/>
          <a:p>
            <a:pPr algn="ctr"/>
            <a:r>
              <a:rPr lang="ru-RU" sz="2800" dirty="0" smtClean="0"/>
              <a:t>ТЕМА ЗАНЯТИЯ:</a:t>
            </a:r>
            <a:r>
              <a:rPr lang="ru-RU" sz="2800" dirty="0"/>
              <a:t> </a:t>
            </a:r>
            <a:r>
              <a:rPr lang="ru-RU" sz="2800" dirty="0" smtClean="0"/>
              <a:t>«Готовим пиццу»</a:t>
            </a:r>
            <a:br>
              <a:rPr lang="ru-RU" sz="2800" dirty="0" smtClean="0"/>
            </a:br>
            <a:r>
              <a:rPr lang="ru-RU" sz="2800" dirty="0" smtClean="0"/>
              <a:t>возраст: 5 – 6 лет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63" y="1895749"/>
            <a:ext cx="7303933" cy="46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C4B6D4-87B3-4740-965D-C63682457817}"/>
              </a:ext>
            </a:extLst>
          </p:cNvPr>
          <p:cNvSpPr txBox="1"/>
          <p:nvPr/>
        </p:nvSpPr>
        <p:spPr>
          <a:xfrm>
            <a:off x="2653048" y="884712"/>
            <a:ext cx="769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2C8F"/>
                </a:solidFill>
                <a:latin typeface="+mj-lt"/>
                <a:cs typeface="Arial" panose="020B0604020202020204" pitchFamily="34" charset="0"/>
              </a:rPr>
              <a:t>Типичные ошибки при самоанализе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06C3E9-6811-4253-B0A3-4707055E1B33}"/>
              </a:ext>
            </a:extLst>
          </p:cNvPr>
          <p:cNvSpPr txBox="1"/>
          <p:nvPr/>
        </p:nvSpPr>
        <p:spPr>
          <a:xfrm>
            <a:off x="2962179" y="2068076"/>
            <a:ext cx="7968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реализуются задачи ?</a:t>
            </a:r>
          </a:p>
          <a:p>
            <a:endParaRPr lang="ru-RU" sz="2000" b="1" dirty="0" smtClean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</a:t>
            </a: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8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50" y="3598565"/>
            <a:ext cx="3770141" cy="3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3713" y="4142189"/>
            <a:ext cx="7497376" cy="114135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Какова же структура самоанализа? </a:t>
            </a:r>
            <a:endParaRPr lang="ru-RU" sz="2800" b="1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6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40" y="576973"/>
            <a:ext cx="3773487" cy="314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271" y="160994"/>
            <a:ext cx="8186347" cy="50582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Структура проведения самоанализа</a:t>
            </a:r>
            <a:r>
              <a:rPr lang="ru-RU" sz="2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>
              <a:solidFill>
                <a:srgbClr val="202C8F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057" y="1298424"/>
            <a:ext cx="6587837" cy="52785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Тема занятия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Возрастная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  <a:p>
            <a:pPr rt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Предварительная работа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Анализ реализации каждой задачи через методы и приемы, используемые на занятии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Характеристика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Характеристика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7.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Анализ недостатков, пути  их устранения.</a:t>
            </a: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8.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Перспективы дальнейшей работы. </a:t>
            </a:r>
            <a:endParaRPr lang="ru-RU" sz="20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583680"/>
            <a:ext cx="987552" cy="27432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7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70" y="4050975"/>
            <a:ext cx="2528521" cy="25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1002" y="692255"/>
            <a:ext cx="68652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02C8F"/>
                </a:solidFill>
                <a:latin typeface="+mj-lt"/>
                <a:cs typeface="Arial" panose="020B0604020202020204" pitchFamily="34" charset="0"/>
              </a:rPr>
              <a:t>Без самоанализа невозможно: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построить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целостную систему обучения</a:t>
            </a: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мастерство</a:t>
            </a:r>
          </a:p>
          <a:p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развить </a:t>
            </a:r>
            <a:r>
              <a:rPr lang="ru-RU" sz="2000" b="1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</a:t>
            </a:r>
            <a:r>
              <a:rPr lang="ru-RU" sz="2000" b="1" dirty="0" smtClean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r="20144"/>
          <a:stretch/>
        </p:blipFill>
        <p:spPr bwMode="auto">
          <a:xfrm>
            <a:off x="6993630" y="4077139"/>
            <a:ext cx="2590800" cy="2486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{93BF74C7-23CC-4C19-8E6E-045405CCBFF9}tf78438558_win32</Template>
  <TotalTime>462</TotalTime>
  <Words>170</Words>
  <Application>Microsoft Office PowerPoint</Application>
  <PresentationFormat>Произвольный</PresentationFormat>
  <Paragraphs>54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Самоанализ занятия – важная составляющая успешной деятельности педагога</vt:lpstr>
      <vt:lpstr> Самоанализ -  это разбор содержания проведённого занятия, который позволяет понимать необходимую и существенную связь между способом его действий и конечным результатом </vt:lpstr>
      <vt:lpstr>Задачи самоанализа</vt:lpstr>
      <vt:lpstr>ТЕМА ЗАНЯТИЯ: «Готовим пиццу» возраст: 5 – 6 лет </vt:lpstr>
      <vt:lpstr>Презентация PowerPoint</vt:lpstr>
      <vt:lpstr>Презентация PowerPoint</vt:lpstr>
      <vt:lpstr>Структура проведения самоанализа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оод в доу в рамках реализации  фгос до и фоп до</dc:title>
  <dc:subject/>
  <dc:creator>Lio</dc:creator>
  <cp:lastModifiedBy>Сад</cp:lastModifiedBy>
  <cp:revision>37</cp:revision>
  <dcterms:created xsi:type="dcterms:W3CDTF">2023-09-06T15:49:03Z</dcterms:created>
  <dcterms:modified xsi:type="dcterms:W3CDTF">2023-09-13T07:26:37Z</dcterms:modified>
</cp:coreProperties>
</file>