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2" r:id="rId4"/>
    <p:sldId id="276" r:id="rId5"/>
    <p:sldId id="283" r:id="rId6"/>
    <p:sldId id="282" r:id="rId7"/>
    <p:sldId id="281" r:id="rId8"/>
    <p:sldId id="280" r:id="rId9"/>
    <p:sldId id="279" r:id="rId10"/>
    <p:sldId id="278" r:id="rId11"/>
    <p:sldId id="275" r:id="rId12"/>
    <p:sldId id="277" r:id="rId13"/>
    <p:sldId id="273" r:id="rId14"/>
    <p:sldId id="270" r:id="rId15"/>
    <p:sldId id="263" r:id="rId16"/>
    <p:sldId id="274" r:id="rId17"/>
    <p:sldId id="271" r:id="rId18"/>
    <p:sldId id="269" r:id="rId19"/>
    <p:sldId id="268" r:id="rId20"/>
    <p:sldId id="261" r:id="rId21"/>
    <p:sldId id="267" r:id="rId22"/>
    <p:sldId id="266" r:id="rId23"/>
    <p:sldId id="265" r:id="rId24"/>
    <p:sldId id="264" r:id="rId25"/>
    <p:sldId id="2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4983A-DB1B-41E6-B767-96B19C10FA37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66ECDF-CDA0-4DBF-926C-C6398F691B09}">
      <dgm:prSet phldrT="[Текст]"/>
      <dgm:spPr/>
      <dgm:t>
        <a:bodyPr/>
        <a:lstStyle/>
        <a:p>
          <a:r>
            <a:rPr lang="ru-RU" dirty="0" smtClean="0"/>
            <a:t>Строевые упражнения</a:t>
          </a:r>
          <a:endParaRPr lang="ru-RU" dirty="0"/>
        </a:p>
      </dgm:t>
    </dgm:pt>
    <dgm:pt modelId="{A4FA916D-2FC4-4C29-A742-083BC8FEFEC6}" type="parTrans" cxnId="{4944846D-E5AF-4834-8F1A-E36EC0ED1B6F}">
      <dgm:prSet/>
      <dgm:spPr/>
      <dgm:t>
        <a:bodyPr/>
        <a:lstStyle/>
        <a:p>
          <a:endParaRPr lang="ru-RU"/>
        </a:p>
      </dgm:t>
    </dgm:pt>
    <dgm:pt modelId="{DA66E6D8-0437-4A58-BBB1-CF857FD54C18}" type="sibTrans" cxnId="{4944846D-E5AF-4834-8F1A-E36EC0ED1B6F}">
      <dgm:prSet/>
      <dgm:spPr/>
      <dgm:t>
        <a:bodyPr/>
        <a:lstStyle/>
        <a:p>
          <a:endParaRPr lang="ru-RU"/>
        </a:p>
      </dgm:t>
    </dgm:pt>
    <dgm:pt modelId="{B50750CF-5EF5-49D6-92B9-5160F48F45FF}">
      <dgm:prSet phldrT="[Текст]" custT="1"/>
      <dgm:spPr/>
      <dgm:t>
        <a:bodyPr/>
        <a:lstStyle/>
        <a:p>
          <a:r>
            <a:rPr lang="ru-RU" sz="2000" dirty="0" smtClean="0"/>
            <a:t>Построения перестроения</a:t>
          </a:r>
          <a:endParaRPr lang="ru-RU" sz="2000" dirty="0"/>
        </a:p>
      </dgm:t>
    </dgm:pt>
    <dgm:pt modelId="{05C36F34-9953-4DDD-B311-7672F4D8DF12}" type="parTrans" cxnId="{51ABD5BE-E8E0-4D65-8C55-E968BF9DD933}">
      <dgm:prSet/>
      <dgm:spPr/>
      <dgm:t>
        <a:bodyPr/>
        <a:lstStyle/>
        <a:p>
          <a:endParaRPr lang="ru-RU"/>
        </a:p>
      </dgm:t>
    </dgm:pt>
    <dgm:pt modelId="{1AD1ED96-7571-4836-AF19-8EF2C1EDBE0B}" type="sibTrans" cxnId="{51ABD5BE-E8E0-4D65-8C55-E968BF9DD933}">
      <dgm:prSet/>
      <dgm:spPr/>
      <dgm:t>
        <a:bodyPr/>
        <a:lstStyle/>
        <a:p>
          <a:endParaRPr lang="ru-RU"/>
        </a:p>
      </dgm:t>
    </dgm:pt>
    <dgm:pt modelId="{72F0F9F8-741E-4F0D-9AAD-721FE387F6A5}">
      <dgm:prSet phldrT="[Текст]" custT="1"/>
      <dgm:spPr/>
      <dgm:t>
        <a:bodyPr/>
        <a:lstStyle/>
        <a:p>
          <a:r>
            <a:rPr lang="ru-RU" sz="2000" dirty="0" smtClean="0"/>
            <a:t>Передвижения </a:t>
          </a:r>
          <a:endParaRPr lang="ru-RU" sz="2000" dirty="0"/>
        </a:p>
      </dgm:t>
    </dgm:pt>
    <dgm:pt modelId="{06554C2C-0457-4A2E-979C-28A870C78B34}" type="parTrans" cxnId="{A727A786-5552-48C1-A7D0-9AD537C762F0}">
      <dgm:prSet/>
      <dgm:spPr/>
      <dgm:t>
        <a:bodyPr/>
        <a:lstStyle/>
        <a:p>
          <a:endParaRPr lang="ru-RU"/>
        </a:p>
      </dgm:t>
    </dgm:pt>
    <dgm:pt modelId="{11A443A3-998A-4A94-BA64-508F9F715624}" type="sibTrans" cxnId="{A727A786-5552-48C1-A7D0-9AD537C762F0}">
      <dgm:prSet/>
      <dgm:spPr/>
      <dgm:t>
        <a:bodyPr/>
        <a:lstStyle/>
        <a:p>
          <a:endParaRPr lang="ru-RU"/>
        </a:p>
      </dgm:t>
    </dgm:pt>
    <dgm:pt modelId="{03AA5E72-DCB7-42E6-A9FF-B9C858780BB1}">
      <dgm:prSet phldrT="[Текст]" custT="1"/>
      <dgm:spPr/>
      <dgm:t>
        <a:bodyPr/>
        <a:lstStyle/>
        <a:p>
          <a:r>
            <a:rPr lang="ru-RU" sz="2000" dirty="0" smtClean="0"/>
            <a:t>Строевые приемы </a:t>
          </a:r>
          <a:endParaRPr lang="ru-RU" sz="2000" dirty="0"/>
        </a:p>
      </dgm:t>
    </dgm:pt>
    <dgm:pt modelId="{A64A4A0C-6F2D-45F4-BB26-933D924B5D88}" type="parTrans" cxnId="{5A601FC0-5D1E-4113-8136-C86CD1AE7CD7}">
      <dgm:prSet/>
      <dgm:spPr/>
      <dgm:t>
        <a:bodyPr/>
        <a:lstStyle/>
        <a:p>
          <a:endParaRPr lang="ru-RU"/>
        </a:p>
      </dgm:t>
    </dgm:pt>
    <dgm:pt modelId="{33383FA4-DCE7-4601-82A2-3DC08B2A35AD}" type="sibTrans" cxnId="{5A601FC0-5D1E-4113-8136-C86CD1AE7CD7}">
      <dgm:prSet/>
      <dgm:spPr/>
      <dgm:t>
        <a:bodyPr/>
        <a:lstStyle/>
        <a:p>
          <a:endParaRPr lang="ru-RU"/>
        </a:p>
      </dgm:t>
    </dgm:pt>
    <dgm:pt modelId="{16D41989-C678-4251-89D0-8B9A5CC1F996}">
      <dgm:prSet phldrT="[Текст]" custT="1"/>
      <dgm:spPr/>
      <dgm:t>
        <a:bodyPr/>
        <a:lstStyle/>
        <a:p>
          <a:r>
            <a:rPr lang="ru-RU" sz="2000" dirty="0" smtClean="0"/>
            <a:t>Размыкания, смыкания </a:t>
          </a:r>
          <a:endParaRPr lang="ru-RU" sz="2000" dirty="0"/>
        </a:p>
      </dgm:t>
    </dgm:pt>
    <dgm:pt modelId="{5C7FCC5D-B2A6-40C9-B698-25B154CBAD34}" type="parTrans" cxnId="{61543005-62AA-4540-8AEC-53C260E1FCB5}">
      <dgm:prSet/>
      <dgm:spPr/>
      <dgm:t>
        <a:bodyPr/>
        <a:lstStyle/>
        <a:p>
          <a:endParaRPr lang="ru-RU"/>
        </a:p>
      </dgm:t>
    </dgm:pt>
    <dgm:pt modelId="{F038D6D3-2946-403D-B95E-64CA9B61ED1F}" type="sibTrans" cxnId="{61543005-62AA-4540-8AEC-53C260E1FCB5}">
      <dgm:prSet/>
      <dgm:spPr/>
      <dgm:t>
        <a:bodyPr/>
        <a:lstStyle/>
        <a:p>
          <a:endParaRPr lang="ru-RU"/>
        </a:p>
      </dgm:t>
    </dgm:pt>
    <dgm:pt modelId="{3C0C1DEF-2CCD-4BCB-8BC8-AEC02FBB1D25}" type="pres">
      <dgm:prSet presAssocID="{8B24983A-DB1B-41E6-B767-96B19C10FA3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68E4B5-1AB8-4841-AB92-E4E2E1907DE1}" type="pres">
      <dgm:prSet presAssocID="{0C66ECDF-CDA0-4DBF-926C-C6398F691B09}" presName="centerShape" presStyleLbl="node0" presStyleIdx="0" presStyleCnt="1" custScaleX="147823" custScaleY="149829" custLinFactX="-34709" custLinFactNeighborX="-100000" custLinFactNeighborY="-15099"/>
      <dgm:spPr/>
      <dgm:t>
        <a:bodyPr/>
        <a:lstStyle/>
        <a:p>
          <a:endParaRPr lang="ru-RU"/>
        </a:p>
      </dgm:t>
    </dgm:pt>
    <dgm:pt modelId="{447895D6-4074-4FA2-97EA-035B4BB0FB03}" type="pres">
      <dgm:prSet presAssocID="{05C36F34-9953-4DDD-B311-7672F4D8DF12}" presName="Name9" presStyleLbl="parChTrans1D2" presStyleIdx="0" presStyleCnt="4"/>
      <dgm:spPr/>
    </dgm:pt>
    <dgm:pt modelId="{F5117C1D-FA90-4DFC-9FB0-B65F12917B4F}" type="pres">
      <dgm:prSet presAssocID="{05C36F34-9953-4DDD-B311-7672F4D8DF12}" presName="connTx" presStyleLbl="parChTrans1D2" presStyleIdx="0" presStyleCnt="4"/>
      <dgm:spPr/>
    </dgm:pt>
    <dgm:pt modelId="{D0812BA8-0EF0-4A53-A29C-CC9A9134CA42}" type="pres">
      <dgm:prSet presAssocID="{B50750CF-5EF5-49D6-92B9-5160F48F45FF}" presName="node" presStyleLbl="node1" presStyleIdx="0" presStyleCnt="4" custScaleX="164610" custScaleY="148046" custRadScaleRad="102819" custRadScaleInc="-7076">
        <dgm:presLayoutVars>
          <dgm:bulletEnabled val="1"/>
        </dgm:presLayoutVars>
      </dgm:prSet>
      <dgm:spPr/>
    </dgm:pt>
    <dgm:pt modelId="{A6C19720-AC5F-4C1A-9663-2BC72C5AA687}" type="pres">
      <dgm:prSet presAssocID="{06554C2C-0457-4A2E-979C-28A870C78B34}" presName="Name9" presStyleLbl="parChTrans1D2" presStyleIdx="1" presStyleCnt="4"/>
      <dgm:spPr/>
    </dgm:pt>
    <dgm:pt modelId="{9F24B2E1-2B89-480A-9879-161B8EB2F3FE}" type="pres">
      <dgm:prSet presAssocID="{06554C2C-0457-4A2E-979C-28A870C78B34}" presName="connTx" presStyleLbl="parChTrans1D2" presStyleIdx="1" presStyleCnt="4"/>
      <dgm:spPr/>
    </dgm:pt>
    <dgm:pt modelId="{28F9B121-B11B-4380-9DDD-CC2F16037DE6}" type="pres">
      <dgm:prSet presAssocID="{72F0F9F8-741E-4F0D-9AAD-721FE387F6A5}" presName="node" presStyleLbl="node1" presStyleIdx="1" presStyleCnt="4" custScaleX="185143" custScaleY="161368" custRadScaleRad="260185" custRadScaleInc="-5592">
        <dgm:presLayoutVars>
          <dgm:bulletEnabled val="1"/>
        </dgm:presLayoutVars>
      </dgm:prSet>
      <dgm:spPr/>
    </dgm:pt>
    <dgm:pt modelId="{70504464-E02E-4E25-AD6B-134EF6AAAC03}" type="pres">
      <dgm:prSet presAssocID="{A64A4A0C-6F2D-45F4-BB26-933D924B5D88}" presName="Name9" presStyleLbl="parChTrans1D2" presStyleIdx="2" presStyleCnt="4"/>
      <dgm:spPr/>
    </dgm:pt>
    <dgm:pt modelId="{15C1E0D6-5623-4813-9CE3-77307F328339}" type="pres">
      <dgm:prSet presAssocID="{A64A4A0C-6F2D-45F4-BB26-933D924B5D88}" presName="connTx" presStyleLbl="parChTrans1D2" presStyleIdx="2" presStyleCnt="4"/>
      <dgm:spPr/>
    </dgm:pt>
    <dgm:pt modelId="{3791189D-F2B1-4C46-A112-3C64F993B05A}" type="pres">
      <dgm:prSet presAssocID="{03AA5E72-DCB7-42E6-A9FF-B9C858780BB1}" presName="node" presStyleLbl="node1" presStyleIdx="2" presStyleCnt="4" custScaleX="134869" custScaleY="122875" custRadScaleRad="155119" custRadScaleInc="132734">
        <dgm:presLayoutVars>
          <dgm:bulletEnabled val="1"/>
        </dgm:presLayoutVars>
      </dgm:prSet>
      <dgm:spPr/>
    </dgm:pt>
    <dgm:pt modelId="{F18F299D-DD6E-4421-B5BA-47B055C53631}" type="pres">
      <dgm:prSet presAssocID="{5C7FCC5D-B2A6-40C9-B698-25B154CBAD34}" presName="Name9" presStyleLbl="parChTrans1D2" presStyleIdx="3" presStyleCnt="4"/>
      <dgm:spPr/>
    </dgm:pt>
    <dgm:pt modelId="{B5CCB292-7D46-42AC-B918-A5BB7ACD60B0}" type="pres">
      <dgm:prSet presAssocID="{5C7FCC5D-B2A6-40C9-B698-25B154CBAD34}" presName="connTx" presStyleLbl="parChTrans1D2" presStyleIdx="3" presStyleCnt="4"/>
      <dgm:spPr/>
    </dgm:pt>
    <dgm:pt modelId="{0E9C64D6-FEFD-4A01-B53C-1267966324E3}" type="pres">
      <dgm:prSet presAssocID="{16D41989-C678-4251-89D0-8B9A5CC1F996}" presName="node" presStyleLbl="node1" presStyleIdx="3" presStyleCnt="4" custScaleX="157088" custScaleY="145146" custRadScaleRad="117151" custRadScaleInc="-31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3440D-0FAA-4F80-B2A6-FFF8CBDAC473}" type="presOf" srcId="{05C36F34-9953-4DDD-B311-7672F4D8DF12}" destId="{447895D6-4074-4FA2-97EA-035B4BB0FB03}" srcOrd="0" destOrd="0" presId="urn:microsoft.com/office/officeart/2005/8/layout/radial1"/>
    <dgm:cxn modelId="{4944846D-E5AF-4834-8F1A-E36EC0ED1B6F}" srcId="{8B24983A-DB1B-41E6-B767-96B19C10FA37}" destId="{0C66ECDF-CDA0-4DBF-926C-C6398F691B09}" srcOrd="0" destOrd="0" parTransId="{A4FA916D-2FC4-4C29-A742-083BC8FEFEC6}" sibTransId="{DA66E6D8-0437-4A58-BBB1-CF857FD54C18}"/>
    <dgm:cxn modelId="{551AB8B0-F97D-4BDC-ADA9-F70D69BB66D8}" type="presOf" srcId="{03AA5E72-DCB7-42E6-A9FF-B9C858780BB1}" destId="{3791189D-F2B1-4C46-A112-3C64F993B05A}" srcOrd="0" destOrd="0" presId="urn:microsoft.com/office/officeart/2005/8/layout/radial1"/>
    <dgm:cxn modelId="{5A601FC0-5D1E-4113-8136-C86CD1AE7CD7}" srcId="{0C66ECDF-CDA0-4DBF-926C-C6398F691B09}" destId="{03AA5E72-DCB7-42E6-A9FF-B9C858780BB1}" srcOrd="2" destOrd="0" parTransId="{A64A4A0C-6F2D-45F4-BB26-933D924B5D88}" sibTransId="{33383FA4-DCE7-4601-82A2-3DC08B2A35AD}"/>
    <dgm:cxn modelId="{4CDDDFB3-C3B4-4C66-93AB-710C9828D070}" type="presOf" srcId="{5C7FCC5D-B2A6-40C9-B698-25B154CBAD34}" destId="{B5CCB292-7D46-42AC-B918-A5BB7ACD60B0}" srcOrd="1" destOrd="0" presId="urn:microsoft.com/office/officeart/2005/8/layout/radial1"/>
    <dgm:cxn modelId="{6C5F93BA-0492-44A3-A707-0F118426F865}" type="presOf" srcId="{8B24983A-DB1B-41E6-B767-96B19C10FA37}" destId="{3C0C1DEF-2CCD-4BCB-8BC8-AEC02FBB1D25}" srcOrd="0" destOrd="0" presId="urn:microsoft.com/office/officeart/2005/8/layout/radial1"/>
    <dgm:cxn modelId="{CC1A0F40-BDB2-4B8E-9F56-E552945D492A}" type="presOf" srcId="{06554C2C-0457-4A2E-979C-28A870C78B34}" destId="{9F24B2E1-2B89-480A-9879-161B8EB2F3FE}" srcOrd="1" destOrd="0" presId="urn:microsoft.com/office/officeart/2005/8/layout/radial1"/>
    <dgm:cxn modelId="{51ABD5BE-E8E0-4D65-8C55-E968BF9DD933}" srcId="{0C66ECDF-CDA0-4DBF-926C-C6398F691B09}" destId="{B50750CF-5EF5-49D6-92B9-5160F48F45FF}" srcOrd="0" destOrd="0" parTransId="{05C36F34-9953-4DDD-B311-7672F4D8DF12}" sibTransId="{1AD1ED96-7571-4836-AF19-8EF2C1EDBE0B}"/>
    <dgm:cxn modelId="{DFD4E09A-0DB0-45C3-A0B8-AA402EB468E6}" type="presOf" srcId="{72F0F9F8-741E-4F0D-9AAD-721FE387F6A5}" destId="{28F9B121-B11B-4380-9DDD-CC2F16037DE6}" srcOrd="0" destOrd="0" presId="urn:microsoft.com/office/officeart/2005/8/layout/radial1"/>
    <dgm:cxn modelId="{CADE8091-2D7D-42DB-8559-7C2A585705B4}" type="presOf" srcId="{16D41989-C678-4251-89D0-8B9A5CC1F996}" destId="{0E9C64D6-FEFD-4A01-B53C-1267966324E3}" srcOrd="0" destOrd="0" presId="urn:microsoft.com/office/officeart/2005/8/layout/radial1"/>
    <dgm:cxn modelId="{2E38ECD0-1287-4175-8C5A-E7040DB32A3C}" type="presOf" srcId="{A64A4A0C-6F2D-45F4-BB26-933D924B5D88}" destId="{15C1E0D6-5623-4813-9CE3-77307F328339}" srcOrd="1" destOrd="0" presId="urn:microsoft.com/office/officeart/2005/8/layout/radial1"/>
    <dgm:cxn modelId="{EE8609A5-23EF-41D7-9BAF-7E712931E1DF}" type="presOf" srcId="{05C36F34-9953-4DDD-B311-7672F4D8DF12}" destId="{F5117C1D-FA90-4DFC-9FB0-B65F12917B4F}" srcOrd="1" destOrd="0" presId="urn:microsoft.com/office/officeart/2005/8/layout/radial1"/>
    <dgm:cxn modelId="{0225C29B-568F-4BF4-9260-20EDD68A1113}" type="presOf" srcId="{B50750CF-5EF5-49D6-92B9-5160F48F45FF}" destId="{D0812BA8-0EF0-4A53-A29C-CC9A9134CA42}" srcOrd="0" destOrd="0" presId="urn:microsoft.com/office/officeart/2005/8/layout/radial1"/>
    <dgm:cxn modelId="{61543005-62AA-4540-8AEC-53C260E1FCB5}" srcId="{0C66ECDF-CDA0-4DBF-926C-C6398F691B09}" destId="{16D41989-C678-4251-89D0-8B9A5CC1F996}" srcOrd="3" destOrd="0" parTransId="{5C7FCC5D-B2A6-40C9-B698-25B154CBAD34}" sibTransId="{F038D6D3-2946-403D-B95E-64CA9B61ED1F}"/>
    <dgm:cxn modelId="{01C0381B-6F7C-4242-B1B1-EC1DB74D2FE3}" type="presOf" srcId="{06554C2C-0457-4A2E-979C-28A870C78B34}" destId="{A6C19720-AC5F-4C1A-9663-2BC72C5AA687}" srcOrd="0" destOrd="0" presId="urn:microsoft.com/office/officeart/2005/8/layout/radial1"/>
    <dgm:cxn modelId="{1F5CE39B-9D89-4FB8-A3B3-76000A76228F}" type="presOf" srcId="{0C66ECDF-CDA0-4DBF-926C-C6398F691B09}" destId="{EA68E4B5-1AB8-4841-AB92-E4E2E1907DE1}" srcOrd="0" destOrd="0" presId="urn:microsoft.com/office/officeart/2005/8/layout/radial1"/>
    <dgm:cxn modelId="{A727A786-5552-48C1-A7D0-9AD537C762F0}" srcId="{0C66ECDF-CDA0-4DBF-926C-C6398F691B09}" destId="{72F0F9F8-741E-4F0D-9AAD-721FE387F6A5}" srcOrd="1" destOrd="0" parTransId="{06554C2C-0457-4A2E-979C-28A870C78B34}" sibTransId="{11A443A3-998A-4A94-BA64-508F9F715624}"/>
    <dgm:cxn modelId="{1F5820AD-B11E-4310-9B62-4974E043F670}" type="presOf" srcId="{5C7FCC5D-B2A6-40C9-B698-25B154CBAD34}" destId="{F18F299D-DD6E-4421-B5BA-47B055C53631}" srcOrd="0" destOrd="0" presId="urn:microsoft.com/office/officeart/2005/8/layout/radial1"/>
    <dgm:cxn modelId="{0A56C500-B87C-4479-8785-D4FA7B735C39}" type="presOf" srcId="{A64A4A0C-6F2D-45F4-BB26-933D924B5D88}" destId="{70504464-E02E-4E25-AD6B-134EF6AAAC03}" srcOrd="0" destOrd="0" presId="urn:microsoft.com/office/officeart/2005/8/layout/radial1"/>
    <dgm:cxn modelId="{8F8E23AE-8DCA-4EF2-8A75-A69E40EAF789}" type="presParOf" srcId="{3C0C1DEF-2CCD-4BCB-8BC8-AEC02FBB1D25}" destId="{EA68E4B5-1AB8-4841-AB92-E4E2E1907DE1}" srcOrd="0" destOrd="0" presId="urn:microsoft.com/office/officeart/2005/8/layout/radial1"/>
    <dgm:cxn modelId="{B96F8E15-F92C-49F1-B162-8C5E558CE57D}" type="presParOf" srcId="{3C0C1DEF-2CCD-4BCB-8BC8-AEC02FBB1D25}" destId="{447895D6-4074-4FA2-97EA-035B4BB0FB03}" srcOrd="1" destOrd="0" presId="urn:microsoft.com/office/officeart/2005/8/layout/radial1"/>
    <dgm:cxn modelId="{00820F9D-C1DA-4412-9674-885001E7D73A}" type="presParOf" srcId="{447895D6-4074-4FA2-97EA-035B4BB0FB03}" destId="{F5117C1D-FA90-4DFC-9FB0-B65F12917B4F}" srcOrd="0" destOrd="0" presId="urn:microsoft.com/office/officeart/2005/8/layout/radial1"/>
    <dgm:cxn modelId="{986BBC33-7D43-438A-9D01-6CB205224320}" type="presParOf" srcId="{3C0C1DEF-2CCD-4BCB-8BC8-AEC02FBB1D25}" destId="{D0812BA8-0EF0-4A53-A29C-CC9A9134CA42}" srcOrd="2" destOrd="0" presId="urn:microsoft.com/office/officeart/2005/8/layout/radial1"/>
    <dgm:cxn modelId="{BFB5DF17-6BA6-4944-937A-F9B9516222D7}" type="presParOf" srcId="{3C0C1DEF-2CCD-4BCB-8BC8-AEC02FBB1D25}" destId="{A6C19720-AC5F-4C1A-9663-2BC72C5AA687}" srcOrd="3" destOrd="0" presId="urn:microsoft.com/office/officeart/2005/8/layout/radial1"/>
    <dgm:cxn modelId="{D5EEA6AA-7BF8-4F78-8C6D-49192EDC5722}" type="presParOf" srcId="{A6C19720-AC5F-4C1A-9663-2BC72C5AA687}" destId="{9F24B2E1-2B89-480A-9879-161B8EB2F3FE}" srcOrd="0" destOrd="0" presId="urn:microsoft.com/office/officeart/2005/8/layout/radial1"/>
    <dgm:cxn modelId="{96325700-191D-44B2-93D8-4F199F55FF88}" type="presParOf" srcId="{3C0C1DEF-2CCD-4BCB-8BC8-AEC02FBB1D25}" destId="{28F9B121-B11B-4380-9DDD-CC2F16037DE6}" srcOrd="4" destOrd="0" presId="urn:microsoft.com/office/officeart/2005/8/layout/radial1"/>
    <dgm:cxn modelId="{AB446069-647D-4AA4-A012-73BF106BE243}" type="presParOf" srcId="{3C0C1DEF-2CCD-4BCB-8BC8-AEC02FBB1D25}" destId="{70504464-E02E-4E25-AD6B-134EF6AAAC03}" srcOrd="5" destOrd="0" presId="urn:microsoft.com/office/officeart/2005/8/layout/radial1"/>
    <dgm:cxn modelId="{43EE6AA6-D5EA-46E2-B1E2-62B0F251197C}" type="presParOf" srcId="{70504464-E02E-4E25-AD6B-134EF6AAAC03}" destId="{15C1E0D6-5623-4813-9CE3-77307F328339}" srcOrd="0" destOrd="0" presId="urn:microsoft.com/office/officeart/2005/8/layout/radial1"/>
    <dgm:cxn modelId="{0679AD40-A7AC-4CE0-82AF-2A2CAA45F34C}" type="presParOf" srcId="{3C0C1DEF-2CCD-4BCB-8BC8-AEC02FBB1D25}" destId="{3791189D-F2B1-4C46-A112-3C64F993B05A}" srcOrd="6" destOrd="0" presId="urn:microsoft.com/office/officeart/2005/8/layout/radial1"/>
    <dgm:cxn modelId="{1252B675-AF8E-40C1-9C5A-60D773465BB8}" type="presParOf" srcId="{3C0C1DEF-2CCD-4BCB-8BC8-AEC02FBB1D25}" destId="{F18F299D-DD6E-4421-B5BA-47B055C53631}" srcOrd="7" destOrd="0" presId="urn:microsoft.com/office/officeart/2005/8/layout/radial1"/>
    <dgm:cxn modelId="{F0201757-1896-4532-BA37-6767608B8A90}" type="presParOf" srcId="{F18F299D-DD6E-4421-B5BA-47B055C53631}" destId="{B5CCB292-7D46-42AC-B918-A5BB7ACD60B0}" srcOrd="0" destOrd="0" presId="urn:microsoft.com/office/officeart/2005/8/layout/radial1"/>
    <dgm:cxn modelId="{6CA9A855-1ECC-4722-8B80-114CD2A6E65A}" type="presParOf" srcId="{3C0C1DEF-2CCD-4BCB-8BC8-AEC02FBB1D25}" destId="{0E9C64D6-FEFD-4A01-B53C-1267966324E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E4B5-1AB8-4841-AB92-E4E2E1907DE1}">
      <dsp:nvSpPr>
        <dsp:cNvPr id="0" name=""/>
        <dsp:cNvSpPr/>
      </dsp:nvSpPr>
      <dsp:spPr>
        <a:xfrm>
          <a:off x="0" y="1066948"/>
          <a:ext cx="2176021" cy="22055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Строевые упражнения</a:t>
          </a:r>
          <a:endParaRPr lang="ru-RU" sz="2100" kern="1200" dirty="0"/>
        </a:p>
      </dsp:txBody>
      <dsp:txXfrm>
        <a:off x="318671" y="1389943"/>
        <a:ext cx="1538679" cy="1559561"/>
      </dsp:txXfrm>
    </dsp:sp>
    <dsp:sp modelId="{447895D6-4074-4FA2-97EA-035B4BB0FB03}">
      <dsp:nvSpPr>
        <dsp:cNvPr id="0" name=""/>
        <dsp:cNvSpPr/>
      </dsp:nvSpPr>
      <dsp:spPr>
        <a:xfrm rot="20625190">
          <a:off x="2083968" y="1505617"/>
          <a:ext cx="2488703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2488703" y="112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66103" y="1454649"/>
        <a:ext cx="124435" cy="124435"/>
      </dsp:txXfrm>
    </dsp:sp>
    <dsp:sp modelId="{D0812BA8-0EF0-4A53-A29C-CC9A9134CA42}">
      <dsp:nvSpPr>
        <dsp:cNvPr id="0" name=""/>
        <dsp:cNvSpPr/>
      </dsp:nvSpPr>
      <dsp:spPr>
        <a:xfrm>
          <a:off x="4463986" y="-256800"/>
          <a:ext cx="2423134" cy="21793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Построения перестроения</a:t>
          </a:r>
          <a:endParaRPr lang="ru-RU" sz="2000" kern="1200" dirty="0"/>
        </a:p>
      </dsp:txBody>
      <dsp:txXfrm>
        <a:off x="4818846" y="62352"/>
        <a:ext cx="1713414" cy="1541000"/>
      </dsp:txXfrm>
    </dsp:sp>
    <dsp:sp modelId="{A6C19720-AC5F-4C1A-9663-2BC72C5AA687}">
      <dsp:nvSpPr>
        <dsp:cNvPr id="0" name=""/>
        <dsp:cNvSpPr/>
      </dsp:nvSpPr>
      <dsp:spPr>
        <a:xfrm rot="132486">
          <a:off x="2172680" y="2332976"/>
          <a:ext cx="6882181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6882181" y="112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441716" y="2172172"/>
        <a:ext cx="344109" cy="344109"/>
      </dsp:txXfrm>
    </dsp:sp>
    <dsp:sp modelId="{28F9B121-B11B-4380-9DDD-CC2F16037DE6}">
      <dsp:nvSpPr>
        <dsp:cNvPr id="0" name=""/>
        <dsp:cNvSpPr/>
      </dsp:nvSpPr>
      <dsp:spPr>
        <a:xfrm>
          <a:off x="9050974" y="1341594"/>
          <a:ext cx="2725389" cy="2375410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Передвижения </a:t>
          </a:r>
          <a:endParaRPr lang="ru-RU" sz="2000" kern="1200" dirty="0"/>
        </a:p>
      </dsp:txBody>
      <dsp:txXfrm>
        <a:off x="9450098" y="1689465"/>
        <a:ext cx="1927141" cy="1679668"/>
      </dsp:txXfrm>
    </dsp:sp>
    <dsp:sp modelId="{70504464-E02E-4E25-AD6B-134EF6AAAC03}">
      <dsp:nvSpPr>
        <dsp:cNvPr id="0" name=""/>
        <dsp:cNvSpPr/>
      </dsp:nvSpPr>
      <dsp:spPr>
        <a:xfrm rot="2654917">
          <a:off x="1740088" y="3248242"/>
          <a:ext cx="933311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933311" y="112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83411" y="3236160"/>
        <a:ext cx="46665" cy="46665"/>
      </dsp:txXfrm>
    </dsp:sp>
    <dsp:sp modelId="{3791189D-F2B1-4C46-A112-3C64F993B05A}">
      <dsp:nvSpPr>
        <dsp:cNvPr id="0" name=""/>
        <dsp:cNvSpPr/>
      </dsp:nvSpPr>
      <dsp:spPr>
        <a:xfrm>
          <a:off x="2226421" y="3341239"/>
          <a:ext cx="1985333" cy="1808775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Строевые приемы </a:t>
          </a:r>
          <a:endParaRPr lang="ru-RU" sz="2000" kern="1200" dirty="0"/>
        </a:p>
      </dsp:txBody>
      <dsp:txXfrm>
        <a:off x="2517166" y="3606128"/>
        <a:ext cx="1403843" cy="1278997"/>
      </dsp:txXfrm>
    </dsp:sp>
    <dsp:sp modelId="{F18F299D-DD6E-4421-B5BA-47B055C53631}">
      <dsp:nvSpPr>
        <dsp:cNvPr id="0" name=""/>
        <dsp:cNvSpPr/>
      </dsp:nvSpPr>
      <dsp:spPr>
        <a:xfrm rot="1036570">
          <a:off x="2026659" y="3150081"/>
          <a:ext cx="4499413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4499413" y="112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63881" y="3048845"/>
        <a:ext cx="224970" cy="224970"/>
      </dsp:txXfrm>
    </dsp:sp>
    <dsp:sp modelId="{0E9C64D6-FEFD-4A01-B53C-1267966324E3}">
      <dsp:nvSpPr>
        <dsp:cNvPr id="0" name=""/>
        <dsp:cNvSpPr/>
      </dsp:nvSpPr>
      <dsp:spPr>
        <a:xfrm>
          <a:off x="6364166" y="3101937"/>
          <a:ext cx="2312406" cy="213661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Размыкания, смыкания </a:t>
          </a:r>
          <a:endParaRPr lang="ru-RU" sz="2000" kern="1200" dirty="0"/>
        </a:p>
      </dsp:txBody>
      <dsp:txXfrm>
        <a:off x="6702810" y="3414837"/>
        <a:ext cx="1635118" cy="1510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1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0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5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3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5D04-7E2E-4A82-89AE-5E99B7131D78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2BAC-8875-4883-BB00-553DCF88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2981" y="1339201"/>
            <a:ext cx="9144000" cy="923636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  <a:tabLst>
                <a:tab pos="2461260" algn="l"/>
              </a:tabLst>
            </a:pP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</a:t>
            </a:r>
            <a:r>
              <a:rPr lang="ru-RU" sz="4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</a:t>
            </a:r>
            <a:r>
              <a:rPr lang="ru-RU" sz="31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«По порядку стройся в ряд!»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73" y="3602038"/>
            <a:ext cx="11591636" cy="849889"/>
          </a:xfrm>
        </p:spPr>
        <p:txBody>
          <a:bodyPr/>
          <a:lstStyle/>
          <a:p>
            <a:pPr indent="450215">
              <a:lnSpc>
                <a:spcPct val="115000"/>
              </a:lnSpc>
            </a:pP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«Методика организации строевых упражнений»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92" t="280" r="-392" b="30547"/>
          <a:stretch/>
        </p:blipFill>
        <p:spPr>
          <a:xfrm>
            <a:off x="624461" y="110836"/>
            <a:ext cx="2353260" cy="1699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7673" y="5426413"/>
            <a:ext cx="75276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0"/>
              </a:spcAft>
              <a:tabLst>
                <a:tab pos="2461260" algn="l"/>
              </a:tabLst>
            </a:pP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Спикер: Лапшина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Н.Ю.,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r">
              <a:lnSpc>
                <a:spcPct val="115000"/>
              </a:lnSpc>
              <a:spcAft>
                <a:spcPts val="0"/>
              </a:spcAft>
              <a:tabLst>
                <a:tab pos="2461260" algn="l"/>
              </a:tabLst>
            </a:pP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№2»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0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b="1" dirty="0"/>
              <a:t>Основная гимнастика </a:t>
            </a:r>
            <a:r>
              <a:rPr lang="ru-RU" dirty="0"/>
              <a:t>- система </a:t>
            </a:r>
            <a:r>
              <a:rPr lang="ru-RU" dirty="0" err="1"/>
              <a:t>физич</a:t>
            </a:r>
            <a:r>
              <a:rPr lang="ru-RU" dirty="0"/>
              <a:t>. упражнений и гигиенических средств, используемых в целях общего всестороннего </a:t>
            </a:r>
            <a:r>
              <a:rPr lang="ru-RU" dirty="0" err="1"/>
              <a:t>физич</a:t>
            </a:r>
            <a:r>
              <a:rPr lang="ru-RU" dirty="0"/>
              <a:t>. развития и оздоровления занимающихся, укрепления здоровья, гармонического развития всех органов и систем человека, а также его </a:t>
            </a:r>
            <a:r>
              <a:rPr lang="ru-RU" dirty="0" err="1"/>
              <a:t>физич</a:t>
            </a:r>
            <a:r>
              <a:rPr lang="ru-RU" dirty="0"/>
              <a:t>. качеств (силы, быстроты, гибкости, ловкости и выносливости).  </a:t>
            </a:r>
          </a:p>
          <a:p>
            <a:pPr algn="just"/>
            <a:r>
              <a:rPr lang="ru-RU" sz="4000" b="1" dirty="0"/>
              <a:t>Утренняя зарядка </a:t>
            </a:r>
            <a:r>
              <a:rPr lang="ru-RU" dirty="0"/>
              <a:t>-  это комплекс специально подобранных упражнений, которые проводятся с целью настроить, «зарядить» организм ребенка на весь предстоящий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37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241262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b="1" dirty="0"/>
              <a:t>Физкультурное занятие </a:t>
            </a:r>
            <a:r>
              <a:rPr lang="ru-RU" sz="3600" b="1" dirty="0" smtClean="0"/>
              <a:t>– ?</a:t>
            </a:r>
          </a:p>
          <a:p>
            <a:endParaRPr lang="ru-RU" sz="3600" b="1" dirty="0"/>
          </a:p>
          <a:p>
            <a:endParaRPr lang="ru-RU" sz="3600" b="1" dirty="0" smtClean="0"/>
          </a:p>
          <a:p>
            <a:r>
              <a:rPr lang="ru-RU" sz="3600" b="1" dirty="0">
                <a:ea typeface="Calibri" panose="020F0502020204030204" pitchFamily="34" charset="0"/>
              </a:rPr>
              <a:t>Строевые </a:t>
            </a:r>
            <a:r>
              <a:rPr lang="ru-RU" sz="3600" b="1" dirty="0" smtClean="0">
                <a:ea typeface="Calibri" panose="020F0502020204030204" pitchFamily="34" charset="0"/>
              </a:rPr>
              <a:t>упражнения - 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5895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1946" y="2195080"/>
            <a:ext cx="10515600" cy="4351338"/>
          </a:xfrm>
        </p:spPr>
        <p:txBody>
          <a:bodyPr/>
          <a:lstStyle/>
          <a:p>
            <a:pPr algn="just"/>
            <a:r>
              <a:rPr lang="ru-RU" sz="3600" b="1" dirty="0"/>
              <a:t>Физкультурное занятие </a:t>
            </a:r>
            <a:r>
              <a:rPr lang="ru-RU" dirty="0"/>
              <a:t>- это ведущая форма организованного, систематического обучения детей двигательным умениям и навыкам.</a:t>
            </a:r>
          </a:p>
          <a:p>
            <a:pPr algn="just"/>
            <a:r>
              <a:rPr lang="ru-RU" sz="3600" b="1" dirty="0"/>
              <a:t>Строевые упражнения </a:t>
            </a:r>
            <a:r>
              <a:rPr lang="ru-RU" dirty="0"/>
              <a:t>— совместные действия занимающихся в том или ином строю. Под строевыми упражнениями понимаются построения и перестроения, повороты, передвижения, размыкания и смыкания, используя которые можно целесообразно и организованно размещать занимающихся во время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7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Активный отдых </a:t>
            </a:r>
            <a:r>
              <a:rPr lang="ru-RU" sz="4000" b="1" dirty="0" smtClean="0"/>
              <a:t>– ?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Ритмическая </a:t>
            </a:r>
            <a:r>
              <a:rPr lang="ru-RU" sz="4000" b="1" dirty="0"/>
              <a:t>гимнастика - </a:t>
            </a:r>
            <a:r>
              <a:rPr lang="ru-RU" sz="4000" b="1" dirty="0" smtClean="0"/>
              <a:t>?</a:t>
            </a:r>
          </a:p>
          <a:p>
            <a:pPr marL="0" indent="0">
              <a:buNone/>
            </a:pPr>
            <a:endParaRPr lang="ru-RU" sz="4000" b="1" dirty="0"/>
          </a:p>
          <a:p>
            <a:r>
              <a:rPr lang="ru-RU" sz="4000" b="1" dirty="0"/>
              <a:t>Спортивные упражнения – 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111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Активный отдых </a:t>
            </a:r>
            <a:r>
              <a:rPr lang="ru-RU" dirty="0"/>
              <a:t>– это культурно - досуговая деятельность, которая снимает усталость и напряжение, восстанавливает как физические, так и эмоциональные ресурсы ребёнка.</a:t>
            </a:r>
          </a:p>
          <a:p>
            <a:r>
              <a:rPr lang="ru-RU" b="1" dirty="0"/>
              <a:t>Ритмическая гимнастика </a:t>
            </a:r>
            <a:r>
              <a:rPr lang="ru-RU" dirty="0"/>
              <a:t>- это физические упражнения, которые подбираются в соответствии с музыкой и выполняются в различном темпе.</a:t>
            </a:r>
          </a:p>
          <a:p>
            <a:r>
              <a:rPr lang="ru-RU" b="1" dirty="0"/>
              <a:t>Спортивные упражнения </a:t>
            </a:r>
            <a:r>
              <a:rPr lang="ru-RU" dirty="0"/>
              <a:t>– (элементы спортивных игр, соревнований) упражнения и игры способствуют укреплению основных мышечных групп, развитию костной, сердечно-сосудистой, дыхательной, нервной систем. Они развивают психофизические качества (ловкость, быстроту, выносливость и др.), а также формируют координацию движений, ритмичность, ориентировку в пространстве, функции равновесия.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5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94313"/>
              </p:ext>
            </p:extLst>
          </p:nvPr>
        </p:nvGraphicFramePr>
        <p:xfrm>
          <a:off x="0" y="1477818"/>
          <a:ext cx="11776364" cy="531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483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7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1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2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1908" y="1690223"/>
            <a:ext cx="7326746" cy="186574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+mn-lt"/>
              </a:rPr>
              <a:t>Викторина </a:t>
            </a:r>
            <a:endParaRPr lang="ru-RU" sz="7200" dirty="0"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798" b="12276"/>
          <a:stretch/>
        </p:blipFill>
        <p:spPr>
          <a:xfrm>
            <a:off x="1687733" y="3241963"/>
            <a:ext cx="8413545" cy="30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87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5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5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3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3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05" y="2247744"/>
            <a:ext cx="10515600" cy="3255891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И.П. -?               </a:t>
            </a:r>
            <a:r>
              <a:rPr lang="ru-RU" sz="7200" b="1" dirty="0" smtClean="0">
                <a:solidFill>
                  <a:prstClr val="black"/>
                </a:solidFill>
              </a:rPr>
              <a:t>О.Р.У</a:t>
            </a:r>
            <a:r>
              <a:rPr lang="ru-RU" sz="7200" b="1" dirty="0" smtClean="0"/>
              <a:t> . - ?  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54452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/>
              <a:t>И.П. </a:t>
            </a:r>
            <a:r>
              <a:rPr lang="ru-RU" dirty="0"/>
              <a:t>– исходное положение - это положение туловища, ног и рук перед началом </a:t>
            </a:r>
            <a:r>
              <a:rPr lang="ru-RU" dirty="0" err="1"/>
              <a:t>упр</a:t>
            </a:r>
            <a:r>
              <a:rPr lang="ru-RU" dirty="0"/>
              <a:t>-я.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b="1" dirty="0" smtClean="0"/>
              <a:t>ОРУ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dirty="0"/>
              <a:t>- общеразвивающие упражнения – движения отдельными частями тела или их сочетания, выполняемые с разной скоростью и амплитудой, с максимальным и умеренным мышечным напряжением.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1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48"/>
            <a:ext cx="12192000" cy="69037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0218" y="2489489"/>
            <a:ext cx="11132127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П.И - ?                       О.В.Д.- ?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2846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ПИ</a:t>
            </a:r>
            <a:r>
              <a:rPr lang="ru-RU" dirty="0"/>
              <a:t> – подвижная игра. Подвижная игра с правилами — это сознательная, активная деятельность ребенка, характеризующаяся точным и своевременным выполнением заданий, связанных с обязательными для всех играющих правилами</a:t>
            </a:r>
          </a:p>
          <a:p>
            <a:r>
              <a:rPr lang="ru-RU" sz="4000" b="1" dirty="0"/>
              <a:t>ОВД</a:t>
            </a:r>
            <a:r>
              <a:rPr lang="ru-RU" dirty="0"/>
              <a:t> – основные виды движений - это жизненно необходимые для ребенка движения, которыми он пользуется в процессе своего бытия: ползание, лазание, бросание, метание, ходьба, бег, прыжки.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3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6528" y="30990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О.С. - ?                                Ш.П. - ?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3905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287443"/>
            <a:ext cx="10515600" cy="4351338"/>
          </a:xfrm>
        </p:spPr>
        <p:txBody>
          <a:bodyPr/>
          <a:lstStyle/>
          <a:p>
            <a:r>
              <a:rPr lang="ru-RU" sz="4400" b="1" dirty="0"/>
              <a:t>ОС </a:t>
            </a:r>
            <a:r>
              <a:rPr lang="ru-RU" dirty="0"/>
              <a:t>– основная стойка- вертикальное положение тела с различным положением рук и ног. соответствует строевой стойке «Смирно»: ноги вместе, носки слегка развёрнуты, ноги в коленях выпрямлены, плечи развёрнуты, живот втянут, руки внизу, пальцы полусогнуты касаются бедра, голову держать прямо.</a:t>
            </a:r>
          </a:p>
          <a:p>
            <a:r>
              <a:rPr lang="ru-RU" sz="4000" b="1" dirty="0"/>
              <a:t>ШП</a:t>
            </a:r>
            <a:r>
              <a:rPr lang="ru-RU" dirty="0"/>
              <a:t> – ноги на ширине плеч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4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a typeface="Times New Roman" panose="02020603050405020304" pitchFamily="18" charset="0"/>
              </a:rPr>
              <a:t>Основная </a:t>
            </a:r>
            <a:r>
              <a:rPr lang="ru-RU" sz="4400" b="1" dirty="0" smtClean="0">
                <a:ea typeface="Times New Roman" panose="02020603050405020304" pitchFamily="18" charset="0"/>
              </a:rPr>
              <a:t>гимнастика - ?</a:t>
            </a:r>
          </a:p>
          <a:p>
            <a:endParaRPr lang="ru-RU" sz="4400" b="1" dirty="0"/>
          </a:p>
          <a:p>
            <a:endParaRPr lang="ru-RU" sz="4400" b="1" dirty="0" smtClean="0"/>
          </a:p>
          <a:p>
            <a:r>
              <a:rPr lang="ru-RU" sz="4400" b="1" dirty="0">
                <a:ea typeface="Calibri" panose="020F0502020204030204" pitchFamily="34" charset="0"/>
              </a:rPr>
              <a:t>Утренняя </a:t>
            </a:r>
            <a:r>
              <a:rPr lang="ru-RU" sz="4400" b="1" dirty="0" smtClean="0">
                <a:ea typeface="Calibri" panose="020F0502020204030204" pitchFamily="34" charset="0"/>
              </a:rPr>
              <a:t>зарядка - 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79564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480</Words>
  <Application>Microsoft Office PowerPoint</Application>
  <PresentationFormat>Широкоэкранный</PresentationFormat>
  <Paragraphs>41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Спортивная педагогическая мастерская  «По порядку стройся в ряд!»</vt:lpstr>
      <vt:lpstr>Викторина </vt:lpstr>
      <vt:lpstr>И.П. -?               О.Р.У . - ?   </vt:lpstr>
      <vt:lpstr>Презентация PowerPoint</vt:lpstr>
      <vt:lpstr>П.И - ?                       О.В.Д.- ?</vt:lpstr>
      <vt:lpstr>Презентация PowerPoint</vt:lpstr>
      <vt:lpstr>О.С. - ?                                Ш.П. -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Пранриетинсмицы  </dc:title>
  <dc:creator>ПК</dc:creator>
  <cp:lastModifiedBy>ПК</cp:lastModifiedBy>
  <cp:revision>7</cp:revision>
  <dcterms:created xsi:type="dcterms:W3CDTF">2024-02-18T14:05:20Z</dcterms:created>
  <dcterms:modified xsi:type="dcterms:W3CDTF">2024-03-03T15:52:47Z</dcterms:modified>
</cp:coreProperties>
</file>